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2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BC59-D55A-4269-AADE-B0DFDF37873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7C4B-1EB2-49A3-84AF-C2F3E13E5D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BC59-D55A-4269-AADE-B0DFDF37873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7C4B-1EB2-49A3-84AF-C2F3E13E5D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BC59-D55A-4269-AADE-B0DFDF37873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7C4B-1EB2-49A3-84AF-C2F3E13E5D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BC59-D55A-4269-AADE-B0DFDF37873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7C4B-1EB2-49A3-84AF-C2F3E13E5D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BC59-D55A-4269-AADE-B0DFDF37873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7C4B-1EB2-49A3-84AF-C2F3E13E5D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BC59-D55A-4269-AADE-B0DFDF37873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7C4B-1EB2-49A3-84AF-C2F3E13E5D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BC59-D55A-4269-AADE-B0DFDF37873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7C4B-1EB2-49A3-84AF-C2F3E13E5D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BC59-D55A-4269-AADE-B0DFDF37873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7C4B-1EB2-49A3-84AF-C2F3E13E5D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BC59-D55A-4269-AADE-B0DFDF37873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7C4B-1EB2-49A3-84AF-C2F3E13E5D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BC59-D55A-4269-AADE-B0DFDF37873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7C4B-1EB2-49A3-84AF-C2F3E13E5D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BC59-D55A-4269-AADE-B0DFDF37873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7C4B-1EB2-49A3-84AF-C2F3E13E5D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0BC59-D55A-4269-AADE-B0DFDF378736}" type="datetimeFigureOut">
              <a:rPr lang="ru-RU" smtClean="0"/>
              <a:t>18.08.2016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37C4B-1EB2-49A3-84AF-C2F3E13E5D9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E:\для ПРАЗДНИКОВ\фоны\4ae0e3c0458c77c1e4cd44801ff7ea1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3173" y="404664"/>
            <a:ext cx="9110827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ПРЕОБРАЖЕНИЕ </a:t>
            </a:r>
          </a:p>
          <a:p>
            <a:pPr algn="ctr"/>
            <a:r>
              <a:rPr lang="ru-RU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ИЗНАЧАЛЬНО ВЫШЕСТОЯЩИМ ОТЦОМ </a:t>
            </a:r>
          </a:p>
          <a:p>
            <a:pPr algn="ctr"/>
            <a:r>
              <a:rPr lang="ru-RU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МЕТАГАЛАКТИКИ</a:t>
            </a:r>
          </a:p>
          <a:p>
            <a:pPr algn="ctr"/>
            <a:r>
              <a:rPr lang="ru-RU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19.08.2000г.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9632" y="4509120"/>
            <a:ext cx="42851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ПРАЗДНИКИ ИДИВО</a:t>
            </a:r>
          </a:p>
          <a:p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ЦИВИЛИЗАЦИЯ ИДИВО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для ПРАЗДНИКОВ\фоны\4ae0e3c0458c77c1e4cd44801ff7ea1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404664"/>
            <a:ext cx="806489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bg1"/>
                </a:solidFill>
                <a:latin typeface="Arial Black" pitchFamily="34" charset="0"/>
              </a:rPr>
              <a:t>И вот это главный принцип Дома Отца, что каждый человек должен научиться быть в контакте с Отцом. </a:t>
            </a:r>
            <a:endParaRPr lang="ru-RU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 когда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мы начали развивать систему Синтеза для новой эпохи, человек стал «по Образу и подобию Отца» восьмеричным. В чём эта </a:t>
            </a:r>
            <a:r>
              <a:rPr lang="ru-RU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восьмеричность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? Первое – у каждого человека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появляется свой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Дом Отца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…и 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в этом Доме Отца концентрируются условия вашей жизни</a:t>
            </a:r>
            <a:r>
              <a:rPr lang="ru-RU" b="1" dirty="0">
                <a:solidFill>
                  <a:schemeClr val="bg1"/>
                </a:solidFill>
                <a:latin typeface="Arial Black" pitchFamily="34" charset="0"/>
              </a:rPr>
              <a:t>. </a:t>
            </a:r>
            <a:endParaRPr lang="ru-RU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just"/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Итак, современный человек строится </a:t>
            </a:r>
            <a:r>
              <a:rPr lang="ru-RU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восьмерицей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: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Дома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Отца, Тела, Разума, Сердца, </a:t>
            </a:r>
            <a:r>
              <a:rPr lang="ru-RU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Синтезобраза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</a:t>
            </a:r>
            <a:r>
              <a:rPr lang="ru-RU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Униматрицы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Слова Отца и Образа Отца в каждом из шестидесяти четырёх присутствий. </a:t>
            </a:r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 таким должен быть человек новой эпохи – каждый! Потому что то, что Владыки отработали на нас экспериментально за десять лет, потом нам сказали: «Эксперимент закончен. А теперь внедряйте для всех», – и мы начали читать вот этот курс, чтобы все этим овладели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.</a:t>
            </a:r>
          </a:p>
          <a:p>
            <a:pPr algn="just"/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</a:rPr>
              <a:t>Первый Синтез ФА. Образ Отца. Рождение свыше</a:t>
            </a:r>
            <a:r>
              <a:rPr lang="ru-RU" sz="1600" b="1" i="1" dirty="0" smtClean="0">
                <a:solidFill>
                  <a:schemeClr val="bg1"/>
                </a:solidFill>
              </a:rPr>
              <a:t>. Киев</a:t>
            </a:r>
            <a:r>
              <a:rPr lang="ru-RU" sz="1600" b="1" i="1" dirty="0">
                <a:solidFill>
                  <a:schemeClr val="bg1"/>
                </a:solidFill>
              </a:rPr>
              <a:t>, 13.05.2006.г.</a:t>
            </a:r>
          </a:p>
          <a:p>
            <a:pPr algn="just"/>
            <a:endParaRPr lang="ru-RU" sz="1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для ПРАЗДНИКОВ\фоны\4ae0e3c0458c77c1e4cd44801ff7ea1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39552" y="410181"/>
            <a:ext cx="8012687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В Новую эпоху за духом становится огонь. В итоге, если 5-я раса - предыдущая эпоха - занималась духом, и Отец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эманировал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 дух, новая эпоха занимается огнём, Отец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эманирует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 огонь. 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Значит, нам надо в этот огонь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встроиться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 и научиться жить. 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Чтобы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встроиться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 в новый огонь Новой эпохи, человек должен что сделать?  ну, по-христиански – преобразиться. Возникает вопрос: как человек должен преобразиться?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И вот у нас строится система преображения человека, которые, преображаясь, восходят, меняют свою внешнюю жизнь, с одной стороны, а с другой стороны, выражают Отца по-новому. 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И вот этот баланс внешних условий жизни и внутреннего  преображения человека и есть развитие Новой эпохи огня в каждом из нас.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i="1" u="sng" dirty="0">
                <a:solidFill>
                  <a:schemeClr val="bg1"/>
                </a:solidFill>
              </a:rPr>
              <a:t>1-й Синтез ФА «Образ Отца. Рождение Свыше», Одесса, февраль 2008 г.</a:t>
            </a:r>
            <a:endParaRPr lang="ru-RU" sz="1600" b="1" i="1" dirty="0">
              <a:solidFill>
                <a:schemeClr val="bg1"/>
              </a:solidFill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для ПРАЗДНИКОВ\фоны\4ae0e3c0458c77c1e4cd44801ff7ea1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827584" y="666854"/>
            <a:ext cx="7416824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Да, в августе началась Новая эпоха, мы её не всегда видим, но она началась - принципы Новой эпохи.     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…что такое Новая эпоха? Во-первых, Новая эпоха не начинается как грандиозные внешние изменения, Новая эпоха начинается как грандиозные внутренние изменения.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Так как Новая эпоха означает эпоху Огня, мы давно предсказывали, что в Новой эпохе человечество – это чело, то есть ученики, живущие огнём, станут человечеством 6-й расы.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i="1" u="sng" dirty="0" smtClean="0">
                <a:solidFill>
                  <a:schemeClr val="bg1"/>
                </a:solidFill>
              </a:rPr>
              <a:t>7-й </a:t>
            </a:r>
            <a:r>
              <a:rPr lang="ru-RU" sz="1600" b="1" i="1" u="sng" dirty="0">
                <a:solidFill>
                  <a:schemeClr val="bg1"/>
                </a:solidFill>
              </a:rPr>
              <a:t>Синтез ФА «Новое рождение», Одесса, сентябрь 2008 г.</a:t>
            </a:r>
            <a:endParaRPr lang="ru-RU" sz="1600" b="1" i="1" dirty="0">
              <a:solidFill>
                <a:schemeClr val="bg1"/>
              </a:solidFill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для ПРАЗДНИКОВ\фоны\4ae0e3c0458c77c1e4cd44801ff7ea1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115616" y="980728"/>
            <a:ext cx="69847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 мы переходим с вами на новый путь развития чело Новой эпохи огня и путь чело 6-й расы, в отличие от пути чело 7-й расы. </a:t>
            </a: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этом пути чело идёт не в 7-ю расу а, </a:t>
            </a:r>
            <a:r>
              <a:rPr lang="ru-RU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итогово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- к Отцу. </a:t>
            </a: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lvl="0" algn="just"/>
            <a:r>
              <a:rPr lang="ru-RU" sz="1600" b="1" i="1" u="sng" dirty="0" smtClean="0">
                <a:solidFill>
                  <a:schemeClr val="bg1"/>
                </a:solidFill>
              </a:rPr>
              <a:t>7-й Синтез ФА «Новое рождение», Одесса, сентябрь 2008 г.</a:t>
            </a:r>
            <a:endParaRPr lang="ru-RU" sz="1600" b="1" i="1" dirty="0" smtClean="0">
              <a:solidFill>
                <a:schemeClr val="bg1"/>
              </a:solidFill>
            </a:endParaRPr>
          </a:p>
          <a:p>
            <a:pPr algn="just"/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для ПРАЗДНИКОВ\фоны\4ae0e3c0458c77c1e4cd44801ff7ea1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1520" y="260648"/>
            <a:ext cx="86409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Изначально Вышестоящий Отец. Почему такое название? Мы, кстати, долго искали, как называть Отца Метагалактики. Очень просто. По отношению ко всем Отцам Звёзд и Планет он Изначален, то есть первый, «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Из-начальный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» – из Начал и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Вышестоящ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по отношению к нашему Отцу Планеты, и к нашему Солнечному Отцу, и к нашему Отцу Галактики, и ко всем таким же Отцам других Звёзд, Планет… Поэтому это Изначально Вышестоящий Отец, которому подчиняются все – и Отцы Небесные, Отцы Планеты, Отцы Звёзд.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Отец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всеедин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и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всепроникающ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. И как бы мы его назвали, это  всё равно один самый высокий Отец. Но, с другой стороны, от него в его Иерархии есть Иерархия Отцов. И на каждом крупном и важном объекте Метагалактики есть разные Управляющие, попроще Отцы, которые от имени Изначально Вышестоящего Отца управляют той реальностью, которая есть на этой Планете, на этой Звезде, в этой системе. Я даже по секрету скажу: они сменяемы, то есть назначается на какой-то период, потом меняется - вырастают. </a:t>
            </a:r>
          </a:p>
          <a:p>
            <a:pPr algn="just"/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b="1" i="1" dirty="0">
                <a:solidFill>
                  <a:schemeClr val="bg1"/>
                </a:solidFill>
              </a:rPr>
              <a:t>1 Проявленный Синтез ИВО, 18-19 октября 2014, ДИВО 191 Про, Санкт-Петербург</a:t>
            </a:r>
          </a:p>
          <a:p>
            <a:pPr algn="just"/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для ПРАЗДНИКОВ\фоны\4ae0e3c0458c77c1e4cd44801ff7ea1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548680"/>
            <a:ext cx="806489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Вот тот Отец Планеты, который был у нас до 1899 года, он ушёл служить в Иерархию Метагалактики, а нами сейчас стал управлять Отец Метагалактики. 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 вот в 1899-м Отец ушёл с Планеты, потом вернулся к нам на несколько лет, помог нам адаптироваться в Метагалактике. Сказал: «Ну всё, я в Метагалактике, идите ко мне». И вернулся обратно на своё место службы.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У нас в Синтезе есть всякие практики с Отцом Планеты. Опять вернулся, адаптировал нас и сказал: «Ну, подросли на следующий этап, всё. Отец Метагалактики ведёт вас в Метагалактику». И мы с Отцом Метагалактики или с Изначально Вышестоящим Отцом ракурсом Метагалактики, развиваемся.</a:t>
            </a:r>
          </a:p>
          <a:p>
            <a:pPr algn="just"/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1600" b="1" i="1" dirty="0" smtClean="0">
                <a:solidFill>
                  <a:schemeClr val="bg1"/>
                </a:solidFill>
              </a:rPr>
              <a:t>1 Проявленный Синтез ИВО, 18-19 октября 2014, ДИВО 191 Про, Санкт-Петербург</a:t>
            </a:r>
          </a:p>
          <a:p>
            <a:pPr algn="just"/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Отец ушёл, знаете, зачем? Чтобы позвать за собою.</a:t>
            </a:r>
          </a:p>
          <a:p>
            <a:pPr algn="just"/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1600" b="1" i="1" dirty="0" smtClean="0">
                <a:solidFill>
                  <a:schemeClr val="bg1"/>
                </a:solidFill>
              </a:rPr>
              <a:t>1 ИВ Синтез «Новое Рождение», 21-22.09.2013г. ДИВО 82 Про Харьков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для ПРАЗДНИКОВ\фоны\4ae0e3c0458c77c1e4cd44801ff7ea1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620688"/>
            <a:ext cx="79208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 вот Метагалактика помогает нам общаться в разных мерностях, в том числе с руководством Метагалактики,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допустим, в Метагалактике мы знаем Отца Метагалактики – главного по Метагалактике. </a:t>
            </a:r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Внимание, его назначают! Мы однажды вдвоём присутствовали, когда предыдущий Отец Метагалактики ушёл в более высокую Иерархию, в Универсум, развиваться, и был назначен другой Отец в Метагалактику. В общем, тот Отец Метагалактики, который сейчас, десять лет назад мы знали другого.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…тот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Отец Планеты, который сейчас, в девяностых годах мы знали другого, а в восемнадцатом веке был вообще иной, чем нынешний. </a:t>
            </a:r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endParaRPr lang="ru-RU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b="1" i="1" dirty="0">
                <a:solidFill>
                  <a:schemeClr val="bg1"/>
                </a:solidFill>
              </a:rPr>
              <a:t>1 ИВ Синтез «Новое Рождение», 21-22.09.2013г. ДИВО 82 Про Харьков</a:t>
            </a:r>
          </a:p>
          <a:p>
            <a:pPr algn="just"/>
            <a:endParaRPr lang="ru-RU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для ПРАЗДНИКОВ\фоны\4ae0e3c0458c77c1e4cd44801ff7ea1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548680"/>
            <a:ext cx="7776864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…я выяснил, что человечество созрело до следующей ступени и переходит в Метагалактику, что или мы перейдём, или нас перейдут. И обосновали просто: пятая раса, пятая эпоха заканчиваются.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…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 понял, что надо к этому адаптироваться и развивать себя, чтобы ты был Человеком Метагалактики и мог заявлять от Планеты.</a:t>
            </a:r>
          </a:p>
          <a:p>
            <a:pPr algn="just"/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1600" b="1" i="1" dirty="0" smtClean="0">
                <a:solidFill>
                  <a:schemeClr val="bg1"/>
                </a:solidFill>
              </a:rPr>
              <a:t>1 ИВ Синтез «Новое Рождение», 21-22.09.2013г. ДИВО 82 Про Харьков</a:t>
            </a:r>
            <a:endParaRPr lang="ru-RU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для ПРАЗДНИКОВ\фоны\4ae0e3c0458c77c1e4cd44801ff7ea1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83568" y="692696"/>
            <a:ext cx="784887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 вот Отец Метагалактики избрал экспансию человечества в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Метагалактику.</a:t>
            </a: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…рано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или поздно, чтобы войти в экспансию по всей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Метагалактике,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все будут изучать такую странную вещь, которая называется одним словом – Синтез. Потому что без Огня Метагалактики в самой Метагалактике делать нечего. Есть такой Закон: «Подобное, притягивает подобное». И чтобы вы притянулись в Метагалактику, вы внутри должны иметь Огонь Метагалактики. А Огонь в Метагалактике управляется Синтезом, а Синтез Огня Метагалактики происходит внутри частей человека по присутствиям Метагалактики. А обобщение и связывание разных Синтезов и Огней Метагалактики идёт в Доме Отца Метагалактики, который имеет сферу вокруг всей Метагалактики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. </a:t>
            </a:r>
          </a:p>
          <a:p>
            <a:pPr algn="just"/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</a:rPr>
              <a:t>1-й Синтез Огня, Виталий Сердюк      09-10.02.2013 ДИВО 30 Про Новосибирск   </a:t>
            </a:r>
          </a:p>
          <a:p>
            <a:pPr algn="just"/>
            <a:endParaRPr lang="ru-RU" sz="1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для ПРАЗДНИКОВ\фоны\4ae0e3c0458c77c1e4cd44801ff7ea1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83568" y="692696"/>
            <a:ext cx="7704856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Вот, начиная с этого года, когда взошёл новый Отец, мы уже, так сказать, раскрепостились, и с 2001-го года нам поручили читать уже ученическую подготовку в Дом Отца, потому что нам поставили поручение. Раньше Дом Отца был на Небесах, потом мы вышли в Метагалактику в Дом Отца, а задача оказалась – чтоб Дома Отца проявились в физическом человеческом присутствии, то есть сформировать Дом Отца вокруг планеты.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</a:rPr>
              <a:t>Первый Синтез ФА. Образ Отца. Рождение свыше</a:t>
            </a:r>
            <a:r>
              <a:rPr lang="ru-RU" sz="1600" b="1" i="1" dirty="0" smtClean="0">
                <a:solidFill>
                  <a:schemeClr val="bg1"/>
                </a:solidFill>
              </a:rPr>
              <a:t>. Киев</a:t>
            </a:r>
            <a:r>
              <a:rPr lang="ru-RU" sz="1600" b="1" i="1" dirty="0">
                <a:solidFill>
                  <a:schemeClr val="bg1"/>
                </a:solidFill>
              </a:rPr>
              <a:t>, 13.05.2006.г</a:t>
            </a:r>
            <a:r>
              <a:rPr lang="ru-RU" sz="1600" b="1" i="1" dirty="0" smtClean="0">
                <a:solidFill>
                  <a:schemeClr val="bg1"/>
                </a:solidFill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для ПРАЗДНИКОВ\фоны\4ae0e3c0458c77c1e4cd44801ff7ea1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827584" y="548680"/>
            <a:ext cx="756084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Что такое Дом Отца?  Можно сказать, что это очень  практическая схема управления условиями жизни. Каждый Дом Отца имеет жёсткий пакет условий жизни. И все ваши ситуации, все ваши жизненные проблемы, любое, что б вы ни делали, зависит от пакета условий, от количества условий, которые у каждого из вас есть в Доме Отца. И если раньше этим управляли разные Владыки в Доме Отца, то теперь Отцы поручили управлять это нам. 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tabLst>
                <a:tab pos="-114300" algn="l"/>
              </a:tabLst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 задача Синтеза – это не теоретизирование по поводу «что было в предыдущую эпоху,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а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реальные практические данные, которые помогают вам </a:t>
            </a:r>
            <a:r>
              <a:rPr lang="ru-RU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встроиться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в новые условия новой эпохи, перестроиться на эти новые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условия,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овладеть этими условиями, а самое главное, ученически научиться управлять этими условиями. </a:t>
            </a:r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tabLst>
                <a:tab pos="-114300" algn="l"/>
              </a:tabLst>
            </a:pPr>
            <a:endParaRPr kumimoji="0" lang="ru-RU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  <a:p>
            <a:pPr algn="just"/>
            <a:endParaRPr lang="ru-RU" sz="1600" b="1" i="1" dirty="0" smtClean="0">
              <a:solidFill>
                <a:schemeClr val="bg1"/>
              </a:solidFill>
            </a:endParaRPr>
          </a:p>
          <a:p>
            <a:pPr algn="just"/>
            <a:r>
              <a:rPr lang="ru-RU" sz="1600" b="1" i="1" dirty="0" smtClean="0">
                <a:solidFill>
                  <a:schemeClr val="bg1"/>
                </a:solidFill>
              </a:rPr>
              <a:t>Первый </a:t>
            </a:r>
            <a:r>
              <a:rPr lang="ru-RU" sz="1600" b="1" i="1" dirty="0">
                <a:solidFill>
                  <a:schemeClr val="bg1"/>
                </a:solidFill>
              </a:rPr>
              <a:t>Синтез ФА. Образ Отца. Рождение свыше</a:t>
            </a:r>
            <a:r>
              <a:rPr lang="ru-RU" sz="1600" b="1" i="1" dirty="0" smtClean="0">
                <a:solidFill>
                  <a:schemeClr val="bg1"/>
                </a:solidFill>
              </a:rPr>
              <a:t>. Киев</a:t>
            </a:r>
            <a:r>
              <a:rPr lang="ru-RU" sz="1600" b="1" i="1" dirty="0">
                <a:solidFill>
                  <a:schemeClr val="bg1"/>
                </a:solidFill>
              </a:rPr>
              <a:t>, 13.05.2006.г</a:t>
            </a:r>
            <a:r>
              <a:rPr lang="ru-RU" sz="1600" b="1" i="1" dirty="0" smtClean="0">
                <a:solidFill>
                  <a:schemeClr val="bg1"/>
                </a:solidFill>
              </a:rPr>
              <a:t>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для ПРАЗДНИКОВ\фоны\4ae0e3c0458c77c1e4cd44801ff7ea1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99592" y="908720"/>
            <a:ext cx="72728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вот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из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Метагалактики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нас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научили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методу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Синтеза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когда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Синтез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управляет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Огнём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Огонь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управляет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условиями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нашей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жизни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в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Доме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Отца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и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каждый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человек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получает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Дом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Отца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вокруг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себя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как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определённую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структурную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организацию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чтобы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управлять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и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Условиями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и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Огнём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и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Синтезом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.</a:t>
            </a: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endParaRPr lang="ru-RU" sz="1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1600" b="1" i="1" u="sng" dirty="0">
                <a:solidFill>
                  <a:schemeClr val="bg1"/>
                </a:solidFill>
              </a:rPr>
              <a:t>1-й Синтез ФА «Образ Отца. Рождение Свыше», Одесса, февраль 2008 г.</a:t>
            </a:r>
            <a:endParaRPr lang="ru-RU" sz="1600" b="1" i="1" dirty="0">
              <a:solidFill>
                <a:schemeClr val="bg1"/>
              </a:solidFill>
            </a:endParaRPr>
          </a:p>
          <a:p>
            <a:pPr algn="just"/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1457</Words>
  <Application>Microsoft Office PowerPoint</Application>
  <PresentationFormat>Экран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Марина</cp:lastModifiedBy>
  <cp:revision>33</cp:revision>
  <dcterms:created xsi:type="dcterms:W3CDTF">2016-08-18T15:27:41Z</dcterms:created>
  <dcterms:modified xsi:type="dcterms:W3CDTF">2016-08-18T20:48:55Z</dcterms:modified>
</cp:coreProperties>
</file>